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5"/>
  </p:notesMasterIdLst>
  <p:handoutMasterIdLst>
    <p:handoutMasterId r:id="rId16"/>
  </p:handoutMasterIdLst>
  <p:sldIdLst>
    <p:sldId id="260" r:id="rId5"/>
    <p:sldId id="259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F563C468-F5B3-4D2E-B133-221C0E443730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nl-BE" noProof="0" dirty="0"/>
            <a:t>Data scrapen</a:t>
          </a:r>
          <a:endParaRPr lang="nl-NL" noProof="0" dirty="0"/>
        </a:p>
      </dgm:t>
    </dgm:pt>
    <dgm:pt modelId="{E4AF0BE0-9EE3-4A25-BD45-7D46D8EC4224}" type="parTrans" cxnId="{85446A51-E375-46C9-B20F-E4522D4C3F29}">
      <dgm:prSet/>
      <dgm:spPr/>
      <dgm:t>
        <a:bodyPr rtlCol="0"/>
        <a:lstStyle/>
        <a:p>
          <a:pPr rtl="0"/>
          <a:endParaRPr lang="nl-NL" noProof="0" dirty="0"/>
        </a:p>
      </dgm:t>
    </dgm:pt>
    <dgm:pt modelId="{388AD050-FC91-46C1-AEBE-30C5710D9486}" type="sibTrans" cxnId="{85446A51-E375-46C9-B20F-E4522D4C3F29}">
      <dgm:prSet/>
      <dgm:spPr/>
      <dgm:t>
        <a:bodyPr rtlCol="0"/>
        <a:lstStyle/>
        <a:p>
          <a:pPr rtl="0"/>
          <a:endParaRPr lang="nl-NL" noProof="0" dirty="0"/>
        </a:p>
      </dgm:t>
    </dgm:pt>
    <dgm:pt modelId="{A75657DF-A545-4349-A286-2D38CB7D4B4A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nl-BE" noProof="0" dirty="0"/>
            <a:t>Model trainen</a:t>
          </a:r>
          <a:endParaRPr lang="nl-NL" noProof="0" dirty="0"/>
        </a:p>
      </dgm:t>
    </dgm:pt>
    <dgm:pt modelId="{E2B48BAD-7E94-4F88-95D5-E7510FDE0DCB}" type="parTrans" cxnId="{9AB7DEA6-4E52-4896-B85B-81A36A9C1330}">
      <dgm:prSet/>
      <dgm:spPr/>
      <dgm:t>
        <a:bodyPr rtlCol="0"/>
        <a:lstStyle/>
        <a:p>
          <a:pPr rtl="0"/>
          <a:endParaRPr lang="nl-NL" noProof="0" dirty="0"/>
        </a:p>
      </dgm:t>
    </dgm:pt>
    <dgm:pt modelId="{353F9B7C-EC0D-468C-8D9C-76DD3DD7FC3E}" type="sibTrans" cxnId="{9AB7DEA6-4E52-4896-B85B-81A36A9C1330}">
      <dgm:prSet/>
      <dgm:spPr/>
      <dgm:t>
        <a:bodyPr rtlCol="0"/>
        <a:lstStyle/>
        <a:p>
          <a:pPr rtl="0"/>
          <a:endParaRPr lang="nl-NL" noProof="0" dirty="0"/>
        </a:p>
      </dgm:t>
    </dgm:pt>
    <dgm:pt modelId="{AE42A96B-7E62-4014-B449-A4D51EC5E5FB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nl-BE" noProof="0" dirty="0" err="1"/>
            <a:t>Predicten</a:t>
          </a:r>
          <a:endParaRPr lang="nl-NL" noProof="0" dirty="0"/>
        </a:p>
      </dgm:t>
    </dgm:pt>
    <dgm:pt modelId="{ED0514A6-DFC1-4857-8989-12B35FE4DE1E}" type="parTrans" cxnId="{836FE673-F6E6-4AA1-94BA-61A25F2DC156}">
      <dgm:prSet/>
      <dgm:spPr/>
      <dgm:t>
        <a:bodyPr rtlCol="0"/>
        <a:lstStyle/>
        <a:p>
          <a:pPr rtl="0"/>
          <a:endParaRPr lang="nl-NL" noProof="0" dirty="0"/>
        </a:p>
      </dgm:t>
    </dgm:pt>
    <dgm:pt modelId="{33BB6616-2CD9-4486-9C4C-D49DB381CE48}" type="sibTrans" cxnId="{836FE673-F6E6-4AA1-94BA-61A25F2DC156}">
      <dgm:prSet/>
      <dgm:spPr/>
      <dgm:t>
        <a:bodyPr rtlCol="0"/>
        <a:lstStyle/>
        <a:p>
          <a:pPr rtl="0"/>
          <a:endParaRPr lang="nl-NL" noProof="0" dirty="0"/>
        </a:p>
      </dgm:t>
    </dgm:pt>
    <dgm:pt modelId="{207DB71E-3701-4A85-B780-F9909241E2AE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A564964E-294A-4D16-9802-E302E2F654D1}" type="pres">
      <dgm:prSet presAssocID="{F563C468-F5B3-4D2E-B133-221C0E443730}" presName="compNode" presStyleCnt="0"/>
      <dgm:spPr/>
    </dgm:pt>
    <dgm:pt modelId="{A4460523-F646-49BF-B563-E35C5616C125}" type="pres">
      <dgm:prSet presAssocID="{F563C468-F5B3-4D2E-B133-221C0E443730}" presName="iconBgRect" presStyleLbl="bgShp" presStyleIdx="0" presStyleCnt="3"/>
      <dgm:spPr>
        <a:solidFill>
          <a:schemeClr val="tx2"/>
        </a:solidFill>
      </dgm:spPr>
    </dgm:pt>
    <dgm:pt modelId="{B16FF6E0-0854-40F3-A459-451E65674DC5}" type="pres">
      <dgm:prSet presAssocID="{F563C468-F5B3-4D2E-B133-221C0E443730}" presName="iconRect" presStyleLbl="node1" presStyleIdx="0" presStyleCnt="3" custLinFactNeighborX="-2373" custLinFactNeighborY="15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grootglas met effen opvulling"/>
        </a:ext>
      </dgm:extLst>
    </dgm:pt>
    <dgm:pt modelId="{B01AB7F2-2F57-4AB7-8372-93B799D421D9}" type="pres">
      <dgm:prSet presAssocID="{F563C468-F5B3-4D2E-B133-221C0E443730}" presName="spaceRect" presStyleCnt="0"/>
      <dgm:spPr/>
    </dgm:pt>
    <dgm:pt modelId="{87154616-91F0-47F0-8A0D-AACA6F1DEDCF}" type="pres">
      <dgm:prSet presAssocID="{F563C468-F5B3-4D2E-B133-221C0E443730}" presName="textRect" presStyleLbl="revTx" presStyleIdx="0" presStyleCnt="3">
        <dgm:presLayoutVars>
          <dgm:chMax val="1"/>
          <dgm:chPref val="1"/>
        </dgm:presLayoutVars>
      </dgm:prSet>
      <dgm:spPr/>
    </dgm:pt>
    <dgm:pt modelId="{9CFDAEFE-FF76-421E-8418-E8671DE89F5F}" type="pres">
      <dgm:prSet presAssocID="{388AD050-FC91-46C1-AEBE-30C5710D9486}" presName="sibTrans" presStyleCnt="0"/>
      <dgm:spPr/>
    </dgm:pt>
    <dgm:pt modelId="{44E64C00-30C8-4A61-AF5D-69D1BB745458}" type="pres">
      <dgm:prSet presAssocID="{A75657DF-A545-4349-A286-2D38CB7D4B4A}" presName="compNode" presStyleCnt="0"/>
      <dgm:spPr/>
    </dgm:pt>
    <dgm:pt modelId="{7C33C357-4295-43C5-8279-87A82D946066}" type="pres">
      <dgm:prSet presAssocID="{A75657DF-A545-4349-A286-2D38CB7D4B4A}" presName="iconBgRect" presStyleLbl="bgShp" presStyleIdx="1" presStyleCnt="3"/>
      <dgm:spPr>
        <a:solidFill>
          <a:schemeClr val="tx2"/>
        </a:solidFill>
      </dgm:spPr>
    </dgm:pt>
    <dgm:pt modelId="{51769E2A-52AA-4E46-A424-BBB771FB9D2A}" type="pres">
      <dgm:prSet presAssocID="{A75657DF-A545-4349-A286-2D38CB7D4B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ofd met radertjes met effen opvulling"/>
        </a:ext>
      </dgm:extLst>
    </dgm:pt>
    <dgm:pt modelId="{0DF669B1-F4BA-44FD-8F86-60C1B759A2B5}" type="pres">
      <dgm:prSet presAssocID="{A75657DF-A545-4349-A286-2D38CB7D4B4A}" presName="spaceRect" presStyleCnt="0"/>
      <dgm:spPr/>
    </dgm:pt>
    <dgm:pt modelId="{E858E898-48B9-45DD-8D04-4C5D6F83165A}" type="pres">
      <dgm:prSet presAssocID="{A75657DF-A545-4349-A286-2D38CB7D4B4A}" presName="textRect" presStyleLbl="revTx" presStyleIdx="1" presStyleCnt="3">
        <dgm:presLayoutVars>
          <dgm:chMax val="1"/>
          <dgm:chPref val="1"/>
        </dgm:presLayoutVars>
      </dgm:prSet>
      <dgm:spPr/>
    </dgm:pt>
    <dgm:pt modelId="{B458255E-FA70-4E6A-B4AC-3224AE827B4B}" type="pres">
      <dgm:prSet presAssocID="{353F9B7C-EC0D-468C-8D9C-76DD3DD7FC3E}" presName="sibTrans" presStyleCnt="0"/>
      <dgm:spPr/>
    </dgm:pt>
    <dgm:pt modelId="{71D2C2A8-E4B6-433F-B14D-0517AE92B312}" type="pres">
      <dgm:prSet presAssocID="{AE42A96B-7E62-4014-B449-A4D51EC5E5FB}" presName="compNode" presStyleCnt="0"/>
      <dgm:spPr/>
    </dgm:pt>
    <dgm:pt modelId="{F49D1810-723C-4403-A6BE-CC08F951A14C}" type="pres">
      <dgm:prSet presAssocID="{AE42A96B-7E62-4014-B449-A4D51EC5E5FB}" presName="iconBgRect" presStyleLbl="bgShp" presStyleIdx="2" presStyleCnt="3"/>
      <dgm:spPr>
        <a:solidFill>
          <a:schemeClr val="tx2"/>
        </a:solidFill>
      </dgm:spPr>
    </dgm:pt>
    <dgm:pt modelId="{53A39693-9BF4-4156-9EB2-B514FD974217}" type="pres">
      <dgm:prSet presAssocID="{AE42A96B-7E62-4014-B449-A4D51EC5E5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dachte met effen opvulling"/>
        </a:ext>
      </dgm:extLst>
    </dgm:pt>
    <dgm:pt modelId="{9EAD1CD6-9C85-40DF-A09B-DEAB627C4877}" type="pres">
      <dgm:prSet presAssocID="{AE42A96B-7E62-4014-B449-A4D51EC5E5FB}" presName="spaceRect" presStyleCnt="0"/>
      <dgm:spPr/>
    </dgm:pt>
    <dgm:pt modelId="{959B7796-B53B-470F-BC60-95123BC384B9}" type="pres">
      <dgm:prSet presAssocID="{AE42A96B-7E62-4014-B449-A4D51EC5E5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1DC31A-2B11-4580-A226-D2F9653315F3}" type="presOf" srcId="{AE42A96B-7E62-4014-B449-A4D51EC5E5FB}" destId="{959B7796-B53B-470F-BC60-95123BC384B9}" srcOrd="0" destOrd="0" presId="urn:microsoft.com/office/officeart/2018/5/layout/IconCircleLabelList"/>
    <dgm:cxn modelId="{20942D23-A9E1-474D-B038-56A42ABDB70B}" type="presOf" srcId="{F563C468-F5B3-4D2E-B133-221C0E443730}" destId="{87154616-91F0-47F0-8A0D-AACA6F1DEDCF}" srcOrd="0" destOrd="0" presId="urn:microsoft.com/office/officeart/2018/5/layout/IconCircle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836FE673-F6E6-4AA1-94BA-61A25F2DC156}" srcId="{8A5127D9-E544-48C4-8220-B17196310CB4}" destId="{AE42A96B-7E62-4014-B449-A4D51EC5E5FB}" srcOrd="2" destOrd="0" parTransId="{ED0514A6-DFC1-4857-8989-12B35FE4DE1E}" sibTransId="{33BB6616-2CD9-4486-9C4C-D49DB381CE48}"/>
    <dgm:cxn modelId="{7C8C2889-8EE2-4C9B-8992-29ED6D489672}" type="presOf" srcId="{A75657DF-A545-4349-A286-2D38CB7D4B4A}" destId="{E858E898-48B9-45DD-8D04-4C5D6F83165A}" srcOrd="0" destOrd="0" presId="urn:microsoft.com/office/officeart/2018/5/layout/IconCircleLabelList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519E4EAD-B81D-4667-9A21-DC08C427BABA}" type="presOf" srcId="{8A5127D9-E544-48C4-8220-B17196310CB4}" destId="{207DB71E-3701-4A85-B780-F9909241E2AE}" srcOrd="0" destOrd="0" presId="urn:microsoft.com/office/officeart/2018/5/layout/IconCircleLabelList"/>
    <dgm:cxn modelId="{9331F354-A750-43D5-BED3-3118FFC8DCDC}" type="presParOf" srcId="{207DB71E-3701-4A85-B780-F9909241E2AE}" destId="{A564964E-294A-4D16-9802-E302E2F654D1}" srcOrd="0" destOrd="0" presId="urn:microsoft.com/office/officeart/2018/5/layout/IconCircleLabelList"/>
    <dgm:cxn modelId="{66EB95D7-BAD1-452E-9C38-8DEC4608EAE4}" type="presParOf" srcId="{A564964E-294A-4D16-9802-E302E2F654D1}" destId="{A4460523-F646-49BF-B563-E35C5616C125}" srcOrd="0" destOrd="0" presId="urn:microsoft.com/office/officeart/2018/5/layout/IconCircleLabelList"/>
    <dgm:cxn modelId="{F6A6CB17-E64E-4ABB-9D0B-510D2E8FE3AB}" type="presParOf" srcId="{A564964E-294A-4D16-9802-E302E2F654D1}" destId="{B16FF6E0-0854-40F3-A459-451E65674DC5}" srcOrd="1" destOrd="0" presId="urn:microsoft.com/office/officeart/2018/5/layout/IconCircleLabelList"/>
    <dgm:cxn modelId="{993DC671-886D-40FD-9C80-03F8A2A9BBD3}" type="presParOf" srcId="{A564964E-294A-4D16-9802-E302E2F654D1}" destId="{B01AB7F2-2F57-4AB7-8372-93B799D421D9}" srcOrd="2" destOrd="0" presId="urn:microsoft.com/office/officeart/2018/5/layout/IconCircleLabelList"/>
    <dgm:cxn modelId="{92DE0486-8A31-4571-B45E-E1D88E56427C}" type="presParOf" srcId="{A564964E-294A-4D16-9802-E302E2F654D1}" destId="{87154616-91F0-47F0-8A0D-AACA6F1DEDCF}" srcOrd="3" destOrd="0" presId="urn:microsoft.com/office/officeart/2018/5/layout/IconCircleLabelList"/>
    <dgm:cxn modelId="{D6B7877A-8A28-47A3-9D79-35D534F96290}" type="presParOf" srcId="{207DB71E-3701-4A85-B780-F9909241E2AE}" destId="{9CFDAEFE-FF76-421E-8418-E8671DE89F5F}" srcOrd="1" destOrd="0" presId="urn:microsoft.com/office/officeart/2018/5/layout/IconCircleLabelList"/>
    <dgm:cxn modelId="{3F562651-414B-4B25-BD8B-34289A4EA29F}" type="presParOf" srcId="{207DB71E-3701-4A85-B780-F9909241E2AE}" destId="{44E64C00-30C8-4A61-AF5D-69D1BB745458}" srcOrd="2" destOrd="0" presId="urn:microsoft.com/office/officeart/2018/5/layout/IconCircleLabelList"/>
    <dgm:cxn modelId="{D941DFBA-6226-49BC-81DA-B73E99435174}" type="presParOf" srcId="{44E64C00-30C8-4A61-AF5D-69D1BB745458}" destId="{7C33C357-4295-43C5-8279-87A82D946066}" srcOrd="0" destOrd="0" presId="urn:microsoft.com/office/officeart/2018/5/layout/IconCircleLabelList"/>
    <dgm:cxn modelId="{BAD3180C-4B4A-4C85-919E-3A45FB1416F7}" type="presParOf" srcId="{44E64C00-30C8-4A61-AF5D-69D1BB745458}" destId="{51769E2A-52AA-4E46-A424-BBB771FB9D2A}" srcOrd="1" destOrd="0" presId="urn:microsoft.com/office/officeart/2018/5/layout/IconCircleLabelList"/>
    <dgm:cxn modelId="{F4279196-1A19-4500-B9EF-505A2CEDAB36}" type="presParOf" srcId="{44E64C00-30C8-4A61-AF5D-69D1BB745458}" destId="{0DF669B1-F4BA-44FD-8F86-60C1B759A2B5}" srcOrd="2" destOrd="0" presId="urn:microsoft.com/office/officeart/2018/5/layout/IconCircleLabelList"/>
    <dgm:cxn modelId="{A6CF1EC8-16AF-4030-8CA3-5BF1F25A0255}" type="presParOf" srcId="{44E64C00-30C8-4A61-AF5D-69D1BB745458}" destId="{E858E898-48B9-45DD-8D04-4C5D6F83165A}" srcOrd="3" destOrd="0" presId="urn:microsoft.com/office/officeart/2018/5/layout/IconCircleLabelList"/>
    <dgm:cxn modelId="{737CDA8D-767D-478C-96C2-06792C15C018}" type="presParOf" srcId="{207DB71E-3701-4A85-B780-F9909241E2AE}" destId="{B458255E-FA70-4E6A-B4AC-3224AE827B4B}" srcOrd="3" destOrd="0" presId="urn:microsoft.com/office/officeart/2018/5/layout/IconCircleLabelList"/>
    <dgm:cxn modelId="{1C0CA909-FA1C-4C16-9ACD-07744FA4A821}" type="presParOf" srcId="{207DB71E-3701-4A85-B780-F9909241E2AE}" destId="{71D2C2A8-E4B6-433F-B14D-0517AE92B312}" srcOrd="4" destOrd="0" presId="urn:microsoft.com/office/officeart/2018/5/layout/IconCircleLabelList"/>
    <dgm:cxn modelId="{D7B919B1-3170-402D-84FA-BA2B7F16DB13}" type="presParOf" srcId="{71D2C2A8-E4B6-433F-B14D-0517AE92B312}" destId="{F49D1810-723C-4403-A6BE-CC08F951A14C}" srcOrd="0" destOrd="0" presId="urn:microsoft.com/office/officeart/2018/5/layout/IconCircleLabelList"/>
    <dgm:cxn modelId="{737E859D-A8A5-401C-BC79-19AC65024AD5}" type="presParOf" srcId="{71D2C2A8-E4B6-433F-B14D-0517AE92B312}" destId="{53A39693-9BF4-4156-9EB2-B514FD974217}" srcOrd="1" destOrd="0" presId="urn:microsoft.com/office/officeart/2018/5/layout/IconCircleLabelList"/>
    <dgm:cxn modelId="{34D07AEF-E6F9-4CC1-BFB7-FFE7B9B188A6}" type="presParOf" srcId="{71D2C2A8-E4B6-433F-B14D-0517AE92B312}" destId="{9EAD1CD6-9C85-40DF-A09B-DEAB627C4877}" srcOrd="2" destOrd="0" presId="urn:microsoft.com/office/officeart/2018/5/layout/IconCircleLabelList"/>
    <dgm:cxn modelId="{264E7041-35F1-41E1-AABF-12C4B06AF45C}" type="presParOf" srcId="{71D2C2A8-E4B6-433F-B14D-0517AE92B312}" destId="{959B7796-B53B-470F-BC60-95123BC384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60523-F646-49BF-B563-E35C5616C125}">
      <dsp:nvSpPr>
        <dsp:cNvPr id="0" name=""/>
        <dsp:cNvSpPr/>
      </dsp:nvSpPr>
      <dsp:spPr>
        <a:xfrm>
          <a:off x="631612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FF6E0-0854-40F3-A459-451E65674DC5}">
      <dsp:nvSpPr>
        <dsp:cNvPr id="0" name=""/>
        <dsp:cNvSpPr/>
      </dsp:nvSpPr>
      <dsp:spPr>
        <a:xfrm>
          <a:off x="1021795" y="591682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54616-91F0-47F0-8A0D-AACA6F1DEDCF}">
      <dsp:nvSpPr>
        <dsp:cNvPr id="0" name=""/>
        <dsp:cNvSpPr/>
      </dsp:nvSpPr>
      <dsp:spPr>
        <a:xfrm>
          <a:off x="6393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3600" kern="1200" noProof="0" dirty="0"/>
            <a:t>Data scrapen</a:t>
          </a:r>
          <a:endParaRPr lang="nl-NL" sz="3600" kern="1200" noProof="0" dirty="0"/>
        </a:p>
      </dsp:txBody>
      <dsp:txXfrm>
        <a:off x="6393" y="2722117"/>
        <a:ext cx="3206250" cy="720000"/>
      </dsp:txXfrm>
    </dsp:sp>
    <dsp:sp modelId="{7C33C357-4295-43C5-8279-87A82D946066}">
      <dsp:nvSpPr>
        <dsp:cNvPr id="0" name=""/>
        <dsp:cNvSpPr/>
      </dsp:nvSpPr>
      <dsp:spPr>
        <a:xfrm>
          <a:off x="4398956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69E2A-52AA-4E46-A424-BBB771FB9D2A}">
      <dsp:nvSpPr>
        <dsp:cNvPr id="0" name=""/>
        <dsp:cNvSpPr/>
      </dsp:nvSpPr>
      <dsp:spPr>
        <a:xfrm>
          <a:off x="4815768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8E898-48B9-45DD-8D04-4C5D6F83165A}">
      <dsp:nvSpPr>
        <dsp:cNvPr id="0" name=""/>
        <dsp:cNvSpPr/>
      </dsp:nvSpPr>
      <dsp:spPr>
        <a:xfrm>
          <a:off x="3773737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3600" kern="1200" noProof="0" dirty="0"/>
            <a:t>Model trainen</a:t>
          </a:r>
          <a:endParaRPr lang="nl-NL" sz="3600" kern="1200" noProof="0" dirty="0"/>
        </a:p>
      </dsp:txBody>
      <dsp:txXfrm>
        <a:off x="3773737" y="2722117"/>
        <a:ext cx="3206250" cy="720000"/>
      </dsp:txXfrm>
    </dsp:sp>
    <dsp:sp modelId="{F49D1810-723C-4403-A6BE-CC08F951A14C}">
      <dsp:nvSpPr>
        <dsp:cNvPr id="0" name=""/>
        <dsp:cNvSpPr/>
      </dsp:nvSpPr>
      <dsp:spPr>
        <a:xfrm>
          <a:off x="8166300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9693-9BF4-4156-9EB2-B514FD974217}">
      <dsp:nvSpPr>
        <dsp:cNvPr id="0" name=""/>
        <dsp:cNvSpPr/>
      </dsp:nvSpPr>
      <dsp:spPr>
        <a:xfrm>
          <a:off x="8583112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B7796-B53B-470F-BC60-95123BC384B9}">
      <dsp:nvSpPr>
        <dsp:cNvPr id="0" name=""/>
        <dsp:cNvSpPr/>
      </dsp:nvSpPr>
      <dsp:spPr>
        <a:xfrm>
          <a:off x="7541081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3600" kern="1200" noProof="0" dirty="0" err="1"/>
            <a:t>Predicten</a:t>
          </a:r>
          <a:endParaRPr lang="nl-NL" sz="3600" kern="1200" noProof="0" dirty="0"/>
        </a:p>
      </dsp:txBody>
      <dsp:txXfrm>
        <a:off x="7541081" y="2722117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Pictogram Cirkel Bijschrift"/>
  <dgm:desc val="Gebruik dit om niet-sequentiële of gegroepeerde gegevenssegmenten weer te geven die vergezeld gaan van gerelateerde visuele elementen. Meest geschikt voor pictogrammen of kleine afbeeldingen met korte bijschrift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916292-827E-4EC8-9C75-695BD8CABF6E}" type="datetime1">
              <a:rPr lang="nl-NL" smtClean="0"/>
              <a:t>12-12-2021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3E062-F4F4-4DAD-B364-35FDA8F3DCFC}" type="datetime1">
              <a:rPr lang="nl-NL" smtClean="0"/>
              <a:pPr/>
              <a:t>12-12-2021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F937A20-946F-4FE9-9157-769BA906E7B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377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CCF718D8-022E-4689-A605-F47381137970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A35F2B-BA74-4951-818D-104FA0A1BDF3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1B4192-2FEA-483B-A65A-35E6328B82A9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C30D2E-67BB-41EB-BA0A-CD833BAE2313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rtlCol="0"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41D1DA-8808-4949-8227-6E19E3E35B1B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FC4DBC-371A-475A-8491-D289C09D4251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7257D1-96E2-4CA1-88B6-BA673B0D0BB8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BD3AFC-AF0E-4BAD-8F63-3BDB3E54CC28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2BB1CE-42E1-421B-8DA3-64B4F134460C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rtlCol="0"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8B80A-54BD-4565-B35C-759EFC6E850E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rtlCol="0"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FBCE0EE5-D762-4102-AD25-421CC8EACC2B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13" name="Tijdelijke aanduiding voor voettekst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AA15EA53-CCA9-4530-A3A6-90AE12E8AE53}" type="datetime1">
              <a:rPr lang="nl-NL" noProof="0" smtClean="0"/>
              <a:t>12-12-2021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pic>
        <p:nvPicPr>
          <p:cNvPr id="5" name="Afbeelding 4" descr="Luchtfoto van wolkenkrabb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>
            <a:norm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Image </a:t>
            </a:r>
            <a:r>
              <a:rPr lang="nl-NL" dirty="0" err="1">
                <a:solidFill>
                  <a:schemeClr val="tx1"/>
                </a:solidFill>
              </a:rPr>
              <a:t>classification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tx1"/>
                </a:solidFill>
              </a:rPr>
              <a:t>Witse</a:t>
            </a:r>
            <a:r>
              <a:rPr lang="nl-NL" dirty="0">
                <a:solidFill>
                  <a:schemeClr val="tx1"/>
                </a:solidFill>
              </a:rPr>
              <a:t> – Thomas - Klaas</a:t>
            </a: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269AB-ACCB-48E6-9B26-67FB17B2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Foute voorspelling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F124F7-C29C-4726-8801-49159550B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4EFD297-0C30-4A43-851C-E2AF240A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/>
              <a:t>Bij 5 </a:t>
            </a:r>
            <a:r>
              <a:rPr lang="nl-BE" dirty="0" err="1"/>
              <a:t>categoriën</a:t>
            </a:r>
            <a:r>
              <a:rPr lang="nl-BE" dirty="0"/>
              <a:t> was dit wel juist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EA56FE-B148-4741-8629-F45B8388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81" y="0"/>
            <a:ext cx="6341237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 rtlCol="0">
            <a:normAutofit/>
          </a:bodyPr>
          <a:lstStyle/>
          <a:p>
            <a:r>
              <a:rPr lang="nl-NL" dirty="0"/>
              <a:t>Proces</a:t>
            </a:r>
          </a:p>
        </p:txBody>
      </p:sp>
      <p:graphicFrame>
        <p:nvGraphicFramePr>
          <p:cNvPr id="10" name="Tijdelijke aanduiding voor inhoud 2" descr="Tijdelijke aanduiding voor SmartArt-afbeelding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008672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A4BB956-A05D-4214-AAFC-893EDA5C1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/>
          <a:lstStyle/>
          <a:p>
            <a:r>
              <a:rPr lang="en-US" dirty="0" err="1"/>
              <a:t>Onderwerp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20694-BE74-4E93-AA6C-21EFDB8B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425" y="-183097"/>
            <a:ext cx="4981575" cy="704109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B65936-B90C-423A-A02E-3C814844E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/>
          <a:lstStyle/>
          <a:p>
            <a:r>
              <a:rPr lang="en-US" dirty="0" err="1"/>
              <a:t>Begonnen</a:t>
            </a:r>
            <a:r>
              <a:rPr lang="en-US" dirty="0"/>
              <a:t> met 5 </a:t>
            </a:r>
            <a:r>
              <a:rPr lang="en-US" dirty="0" err="1"/>
              <a:t>stijlen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Nadien</a:t>
            </a:r>
            <a:r>
              <a:rPr lang="en-US" dirty="0"/>
              <a:t> </a:t>
            </a:r>
            <a:r>
              <a:rPr lang="en-US" dirty="0" err="1"/>
              <a:t>uitbreiding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14 </a:t>
            </a:r>
            <a:r>
              <a:rPr lang="en-US" dirty="0" err="1"/>
              <a:t>stijlen</a:t>
            </a:r>
            <a:endParaRPr lang="en-US" dirty="0"/>
          </a:p>
        </p:txBody>
      </p:sp>
      <p:sp>
        <p:nvSpPr>
          <p:cNvPr id="6" name="Cirkel: leeg 5">
            <a:extLst>
              <a:ext uri="{FF2B5EF4-FFF2-40B4-BE49-F238E27FC236}">
                <a16:creationId xmlns:a16="http://schemas.microsoft.com/office/drawing/2014/main" id="{F490697E-E866-4D3E-B60E-BAC6EB50DBFF}"/>
              </a:ext>
            </a:extLst>
          </p:cNvPr>
          <p:cNvSpPr/>
          <p:nvPr/>
        </p:nvSpPr>
        <p:spPr>
          <a:xfrm>
            <a:off x="3586579" y="630315"/>
            <a:ext cx="736846" cy="685656"/>
          </a:xfrm>
          <a:prstGeom prst="donut">
            <a:avLst>
              <a:gd name="adj" fmla="val 42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1" name="Cirkel: leeg 10">
            <a:extLst>
              <a:ext uri="{FF2B5EF4-FFF2-40B4-BE49-F238E27FC236}">
                <a16:creationId xmlns:a16="http://schemas.microsoft.com/office/drawing/2014/main" id="{B901C74D-050F-4E29-AD83-CC40901CA367}"/>
              </a:ext>
            </a:extLst>
          </p:cNvPr>
          <p:cNvSpPr/>
          <p:nvPr/>
        </p:nvSpPr>
        <p:spPr>
          <a:xfrm>
            <a:off x="2149876" y="5177161"/>
            <a:ext cx="736846" cy="685656"/>
          </a:xfrm>
          <a:prstGeom prst="donut">
            <a:avLst>
              <a:gd name="adj" fmla="val 42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3" name="Cirkel: leeg 12">
            <a:extLst>
              <a:ext uri="{FF2B5EF4-FFF2-40B4-BE49-F238E27FC236}">
                <a16:creationId xmlns:a16="http://schemas.microsoft.com/office/drawing/2014/main" id="{D393E0B9-467C-4D49-B12F-6A393A8AF84C}"/>
              </a:ext>
            </a:extLst>
          </p:cNvPr>
          <p:cNvSpPr/>
          <p:nvPr/>
        </p:nvSpPr>
        <p:spPr>
          <a:xfrm>
            <a:off x="5030679" y="1315971"/>
            <a:ext cx="736846" cy="685656"/>
          </a:xfrm>
          <a:prstGeom prst="donut">
            <a:avLst>
              <a:gd name="adj" fmla="val 42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4" name="Cirkel: leeg 13">
            <a:extLst>
              <a:ext uri="{FF2B5EF4-FFF2-40B4-BE49-F238E27FC236}">
                <a16:creationId xmlns:a16="http://schemas.microsoft.com/office/drawing/2014/main" id="{2DD876DE-3AB1-4430-B995-10222E4E122B}"/>
              </a:ext>
            </a:extLst>
          </p:cNvPr>
          <p:cNvSpPr/>
          <p:nvPr/>
        </p:nvSpPr>
        <p:spPr>
          <a:xfrm>
            <a:off x="2868366" y="2001627"/>
            <a:ext cx="736846" cy="803723"/>
          </a:xfrm>
          <a:prstGeom prst="donut">
            <a:avLst>
              <a:gd name="adj" fmla="val 42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5" name="Cirkel: leeg 14">
            <a:extLst>
              <a:ext uri="{FF2B5EF4-FFF2-40B4-BE49-F238E27FC236}">
                <a16:creationId xmlns:a16="http://schemas.microsoft.com/office/drawing/2014/main" id="{B9E2C069-71C2-4A46-BE42-6A5ED6005A2D}"/>
              </a:ext>
            </a:extLst>
          </p:cNvPr>
          <p:cNvSpPr/>
          <p:nvPr/>
        </p:nvSpPr>
        <p:spPr>
          <a:xfrm>
            <a:off x="2868366" y="1197904"/>
            <a:ext cx="736846" cy="803723"/>
          </a:xfrm>
          <a:prstGeom prst="donut">
            <a:avLst>
              <a:gd name="adj" fmla="val 42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08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C98F-AFBB-47F1-ADF3-F992269D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scraper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7E21EB6-1480-41A1-B879-8FF1155E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770" y="385913"/>
            <a:ext cx="4504030" cy="2451764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BFB05D-EAAC-4F17-ABDD-F324A319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/>
              <a:t>Combinatie van Selenium &amp; </a:t>
            </a:r>
            <a:r>
              <a:rPr lang="nl-BE" dirty="0" err="1"/>
              <a:t>Beautifulsoup</a:t>
            </a:r>
            <a:endParaRPr lang="nl-BE" dirty="0"/>
          </a:p>
          <a:p>
            <a:r>
              <a:rPr lang="nl-BE" dirty="0"/>
              <a:t>Ongeveer 650 foto’s per categorie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25BDDBE-D830-4E93-A3EE-AB1492B0E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3289843"/>
            <a:ext cx="4210050" cy="31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0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50AA21-5067-4789-BD5E-D88BAE22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trainen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CD2794F-2CBF-4229-8700-E8AD5B15E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/>
              <a:t>5 </a:t>
            </a:r>
            <a:r>
              <a:rPr lang="nl-BE" dirty="0" err="1"/>
              <a:t>categoriën</a:t>
            </a:r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B9E8F-AB5C-4A0F-9A26-33F1B469F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9"/>
          <a:stretch/>
        </p:blipFill>
        <p:spPr bwMode="auto">
          <a:xfrm>
            <a:off x="1557428" y="87530"/>
            <a:ext cx="4893678" cy="66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7EF2D99-D495-4824-B01C-246AD8F5A9DC}"/>
              </a:ext>
            </a:extLst>
          </p:cNvPr>
          <p:cNvSpPr/>
          <p:nvPr/>
        </p:nvSpPr>
        <p:spPr>
          <a:xfrm>
            <a:off x="5457177" y="2462522"/>
            <a:ext cx="39052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163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0565A8D9-00E1-4ED7-ADA8-8803C6BEA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093163"/>
            <a:ext cx="5332521" cy="5559437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7E2907F-0C16-4AC0-A79A-D0B6F47C1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84" y="1369581"/>
            <a:ext cx="6095792" cy="52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404D6A89-4047-4ADC-BA38-55EABB57C1EF}"/>
              </a:ext>
            </a:extLst>
          </p:cNvPr>
          <p:cNvSpPr txBox="1"/>
          <p:nvPr/>
        </p:nvSpPr>
        <p:spPr>
          <a:xfrm>
            <a:off x="8404196" y="304800"/>
            <a:ext cx="378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/>
              <a:t>Google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F6B9577-8419-4E12-896D-27320E16C028}"/>
              </a:ext>
            </a:extLst>
          </p:cNvPr>
          <p:cNvSpPr txBox="1"/>
          <p:nvPr/>
        </p:nvSpPr>
        <p:spPr>
          <a:xfrm>
            <a:off x="2663301" y="110971"/>
            <a:ext cx="2503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/>
              <a:t>Wij</a:t>
            </a:r>
          </a:p>
        </p:txBody>
      </p:sp>
    </p:spTree>
    <p:extLst>
      <p:ext uri="{BB962C8B-B14F-4D97-AF65-F5344CB8AC3E}">
        <p14:creationId xmlns:p14="http://schemas.microsoft.com/office/powerpoint/2010/main" val="19998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8C39D-B670-413D-BA82-91588850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Google’s</a:t>
            </a:r>
            <a:r>
              <a:rPr lang="nl-BE" dirty="0"/>
              <a:t> </a:t>
            </a:r>
            <a:r>
              <a:rPr lang="nl-BE" dirty="0" err="1"/>
              <a:t>teachable</a:t>
            </a:r>
            <a:r>
              <a:rPr lang="nl-BE" dirty="0"/>
              <a:t> machine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0E5B30-3DA2-4934-833B-0678DAC9B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F13591C-8A1C-48FD-AEFA-9581C5AEF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32FADF-B4FB-4F2C-856E-C66FC6AD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21" y="57150"/>
            <a:ext cx="4508553" cy="695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85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81776F-64DC-4ABF-B697-8EF7E365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5D22A3A-3E3B-4D1F-84E8-E20F2F9C0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9"/>
          <a:stretch/>
        </p:blipFill>
        <p:spPr>
          <a:xfrm>
            <a:off x="20" y="10"/>
            <a:ext cx="12191980" cy="5330942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C7A5779-3A6E-45D2-951E-B6CCB3963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/>
          <a:lstStyle/>
          <a:p>
            <a:r>
              <a:rPr lang="en-US" dirty="0" err="1"/>
              <a:t>Aan</a:t>
            </a:r>
            <a:r>
              <a:rPr lang="en-US" dirty="0"/>
              <a:t> de hand van Flask</a:t>
            </a:r>
          </a:p>
        </p:txBody>
      </p:sp>
    </p:spTree>
    <p:extLst>
      <p:ext uri="{BB962C8B-B14F-4D97-AF65-F5344CB8AC3E}">
        <p14:creationId xmlns:p14="http://schemas.microsoft.com/office/powerpoint/2010/main" val="223021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8B6C1BE0-DE1D-40A8-AEB6-77BA58A6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/>
          <a:lstStyle/>
          <a:p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dirty="0" err="1"/>
              <a:t>voorspelling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73913B3-F05B-43DD-9200-313C9C61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0"/>
            <a:ext cx="5566410" cy="6872111"/>
          </a:xfrm>
          <a:prstGeom prst="rect">
            <a:avLst/>
          </a:prstGeom>
          <a:noFill/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39A7423-3AF1-4038-8992-BFA848C7C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421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ol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632_TF22529792.potx" id="{63C8DD91-1FCC-4452-B114-2548BEE8A5B7}" vid="{33E731FB-1869-4A89-9D6A-77CD3DE76613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Metropool ontwerp</Template>
  <TotalTime>99</TotalTime>
  <Words>63</Words>
  <Application>Microsoft Office PowerPoint</Application>
  <PresentationFormat>Breedbeeld</PresentationFormat>
  <Paragraphs>25</Paragraphs>
  <Slides>10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Metropool</vt:lpstr>
      <vt:lpstr>Image classification</vt:lpstr>
      <vt:lpstr>Proces</vt:lpstr>
      <vt:lpstr>Onderwerp</vt:lpstr>
      <vt:lpstr>Data scraper</vt:lpstr>
      <vt:lpstr>Model trainen</vt:lpstr>
      <vt:lpstr>PowerPoint-presentatie</vt:lpstr>
      <vt:lpstr>Google’s teachable machine</vt:lpstr>
      <vt:lpstr>Deployment</vt:lpstr>
      <vt:lpstr>Juiste voorspelling</vt:lpstr>
      <vt:lpstr>Foute voorspelling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</dc:title>
  <dc:creator>Klaas Eelen</dc:creator>
  <cp:lastModifiedBy>Klaas Eelen</cp:lastModifiedBy>
  <cp:revision>2</cp:revision>
  <dcterms:created xsi:type="dcterms:W3CDTF">2021-12-11T15:57:38Z</dcterms:created>
  <dcterms:modified xsi:type="dcterms:W3CDTF">2021-12-12T19:04:46Z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